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.deriyenko andrey.deriyenko" initials="aa" lastIdx="1" clrIdx="0">
    <p:extLst>
      <p:ext uri="{19B8F6BF-5375-455C-9EA6-DF929625EA0E}">
        <p15:presenceInfo xmlns:p15="http://schemas.microsoft.com/office/powerpoint/2012/main" userId="1c064d282e3804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5" y="-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1T13:38:30.53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585D-663A-473B-9964-C7C85D127770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BF18B-33C1-41FC-A875-0F85A2E17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8B4-C189-4119-92BA-130D0AD4FD88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9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DB52-B649-4327-BA3B-C9A99ED36501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4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656D-D188-41EE-9FAF-3CD4372E1501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DD7-3D32-40DB-9C0D-EF1A7C79D51D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B67-68BE-48B3-B1D9-0797007FDDA7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6080-ADA8-4139-9B56-D5458F7BDFD5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3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B03B-E130-49D8-9307-AC8F708CE68E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33-8266-40F1-A590-1CFEC2EAC0AC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2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C39-5B2C-4819-986B-51A3C6873D22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99B8-F27C-4F4F-832E-1C7BCF89E00F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4822-1614-4871-AD2F-BD660F15FE7E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4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6137-2458-4464-812F-FDE8C5C32ADF}" type="datetime1">
              <a:rPr lang="en-US" smtClean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516" y="501446"/>
            <a:ext cx="9962535" cy="26842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Transformations in Latin Square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Deriyenko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5895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10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3" y="1681162"/>
            <a:ext cx="11961368" cy="36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0478" y="6341602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11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282341"/>
            <a:ext cx="11850790" cy="33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342103"/>
            <a:ext cx="11772244" cy="44245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92265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12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254566"/>
            <a:ext cx="12133007" cy="6470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2265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13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102777"/>
            <a:ext cx="11894575" cy="67552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9362" y="6377781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14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1" y="0"/>
            <a:ext cx="1163586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025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15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641"/>
            <a:ext cx="12192000" cy="67673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5893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16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0" y="0"/>
            <a:ext cx="11034406" cy="68486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1149" y="6363724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17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57162"/>
            <a:ext cx="12125325" cy="65436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522" y="6341602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18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5896" y="6334227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19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9" y="238125"/>
            <a:ext cx="11788417" cy="5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6" y="145997"/>
            <a:ext cx="11189067" cy="62961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3272" y="6302023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2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04" y="19352"/>
            <a:ext cx="10586884" cy="68091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07013" y="6326853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20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97" y="631190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21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2709"/>
            <a:ext cx="116586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4" y="0"/>
            <a:ext cx="11668125" cy="6829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4889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22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807" y="343278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" y="1220229"/>
            <a:ext cx="12140385" cy="4362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33273" y="6267862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3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152525"/>
            <a:ext cx="120586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8020" y="6352234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4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347662"/>
            <a:ext cx="10868025" cy="616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01" y="0"/>
            <a:ext cx="25812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8020" y="6334229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5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144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8" y="2981786"/>
            <a:ext cx="9105900" cy="3667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0562" y="6334228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6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336448"/>
            <a:ext cx="11857703" cy="23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8" y="4548628"/>
            <a:ext cx="11580096" cy="2172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34" y="1018869"/>
            <a:ext cx="8963025" cy="3581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0645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7</a:t>
            </a:fld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38" y="500401"/>
            <a:ext cx="10253663" cy="59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364" y="0"/>
            <a:ext cx="27241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6" y="199103"/>
            <a:ext cx="11759688" cy="6216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0646" y="6368076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8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6" y="166134"/>
            <a:ext cx="11656757" cy="66328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74277" y="6356350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z="3200" smtClean="0">
                <a:solidFill>
                  <a:srgbClr val="FF0000"/>
                </a:solidFill>
              </a:rPr>
              <a:t>9</a:t>
            </a:fld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29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Rectangular Transformations in Latin Square Ivan Deriyenko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andrey.deriyenko andrey.deriyenko</dc:creator>
  <cp:lastModifiedBy>andrey.deriyenko andrey.deriyenko</cp:lastModifiedBy>
  <cp:revision>34</cp:revision>
  <dcterms:created xsi:type="dcterms:W3CDTF">2019-06-17T06:04:52Z</dcterms:created>
  <dcterms:modified xsi:type="dcterms:W3CDTF">2019-07-06T10:33:09Z</dcterms:modified>
</cp:coreProperties>
</file>